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58" d="100"/>
          <a:sy n="58" d="100"/>
        </p:scale>
        <p:origin x="66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B17B15-6E1F-4EE0-A7E9-58AB1BB1D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B0EFB69-2FC9-49A6-8523-E367E124E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62C7FC2-F466-4DC4-BDDB-EA3631283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BDE-3FCE-44B9-8C65-C45351909C77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A200FDC-856F-4E64-BEE7-2BF6B055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4D11312-3CEB-4C63-970F-9B1FA6846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67DF-4DDB-4AFD-911E-F558D743BE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2253402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BE75C40-B527-40B9-839A-B19341170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AB938F6-3839-4D66-B821-1DB18F5FC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E5AB69F-EA17-4559-A16A-1E38C087E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BDE-3FCE-44B9-8C65-C45351909C77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BB5987E-75AA-48F7-BFFB-896DCE4CC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2FCD89F-5356-4846-B705-D2AECE48C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67DF-4DDB-4AFD-911E-F558D743BE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6553509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0BC9C27D-52C8-423C-AD8B-40C06CE6E9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96411F8-D9B8-4491-95E5-0AA14AB4C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FB31B3-3AC7-404E-A16F-247823550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BDE-3FCE-44B9-8C65-C45351909C77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519459B-575C-499D-8100-B9BA68DEF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D700874-E02D-4AF7-8F1A-1AC01FDAC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67DF-4DDB-4AFD-911E-F558D743BE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6099242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FEE661D-BF21-440D-9AC8-F3726BC6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D4CE46-66D2-455A-8839-27F37C616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9759E40-9072-4B4F-BA29-81F9FF182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BDE-3FCE-44B9-8C65-C45351909C77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D837448-2AF0-425B-B7A3-1A7CE8D1F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5D820DC-1EC1-47A9-B5D5-B32651FA8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67DF-4DDB-4AFD-911E-F558D743BE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0222157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3037C8D-D9FE-4956-8FF0-9F888365A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2B5A42C-F0EF-49CB-B508-0DE159D5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A14BA5B-A6D8-4E5C-AE5F-819958650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BDE-3FCE-44B9-8C65-C45351909C77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8239311-B080-44CA-BD76-1C2132E8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5FA875F-1076-4BB0-94F2-C6411DC0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67DF-4DDB-4AFD-911E-F558D743BE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6940634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2D50227-65C9-4BDE-81BB-906EF44D5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44E4162-6255-47DD-A3D6-3633C61ABD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0EAAF4E-C0B6-4C8D-865C-8DB5D4D5D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327B1A5-94E4-4008-80A8-5AA64C14E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BDE-3FCE-44B9-8C65-C45351909C77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EEC558D-6B7E-4F50-BF0A-D993B259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4B63F40-14B6-4EC3-98B8-A34CA8AC1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67DF-4DDB-4AFD-911E-F558D743BE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0214585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605B0C4-DF54-4507-ACB1-065F1F41E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1B66244-BA70-4BC8-8328-0FE1C59E8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DFE47E4-A6F7-4A9A-90B7-5DCAE8372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10B92A74-F2A3-494C-9F4E-F4F433885B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640D4DF-C7A4-4BB1-A54D-EF6C63E29B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CC09A86F-50BD-4B16-86A4-F09564FAC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BDE-3FCE-44B9-8C65-C45351909C77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EAB13C3-06DB-4D74-8DEE-D8AABCD1E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E753CBA7-1297-4268-A280-8EF006E81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67DF-4DDB-4AFD-911E-F558D743BE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0452267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0172343-ACBF-4F7A-B847-22DDE2181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12E7BA2-C001-4E2F-9590-3383C064B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BDE-3FCE-44B9-8C65-C45351909C77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AC0D46D9-2D2D-40AE-AAD2-132625F05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29BC907B-A203-4F19-96DF-0CD373CB2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67DF-4DDB-4AFD-911E-F558D743BE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1928983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AF5C386C-B0E0-42DC-9FA7-676AA9B94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BDE-3FCE-44B9-8C65-C45351909C77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FE70FA7B-7D00-4D54-9840-7E7D8282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F18E974-6EF7-49BC-A95B-8607B591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67DF-4DDB-4AFD-911E-F558D743BE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3450548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00ED46-60F3-4154-A0E0-316D4DA0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91E3C07-C470-4049-A302-31AAAAF59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249598B-C495-4D4B-9A67-6D56A26DC3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7369283-6F95-46FB-9643-D1A565DA9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BDE-3FCE-44B9-8C65-C45351909C77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5F1FE04-8ACE-4CA1-9FA3-959B8A99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44A8A69-E2CD-4B2D-8638-FDA46FEC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67DF-4DDB-4AFD-911E-F558D743BE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3812525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2DF55B0-7A99-4390-B11D-90F4AD4C9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267D6175-1C61-4059-B307-0142CD9718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D465D82-0F9C-40DD-B8FC-34AA2AB33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C623A98-5B1B-4AD8-A159-F4E5A49EC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BDE-3FCE-44B9-8C65-C45351909C77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0760601-19E7-44BF-AF3E-FC5736488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CBB92BD-039D-44FC-8977-4144AD910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67DF-4DDB-4AFD-911E-F558D743BE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9709133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BB81B9DC-45A8-4C77-BB75-659B2B160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D86184B-AED2-4CC4-86B5-6091AB681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70AA060-AEE8-436A-A063-8679F4964B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C9BDE-3FCE-44B9-8C65-C45351909C77}" type="datetimeFigureOut">
              <a:rPr lang="he-IL" smtClean="0"/>
              <a:t>כ"ג/שבט/תשע"ט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F2986B2-8760-4A66-8DB0-DA0E71831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91E50C5-8060-4CF3-B8F4-5C2180F5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D67DF-4DDB-4AFD-911E-F558D743BE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799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84606B1-0F62-4158-A9E1-FA2700300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95213"/>
          </a:xfrm>
        </p:spPr>
        <p:txBody>
          <a:bodyPr>
            <a:normAutofit fontScale="90000"/>
          </a:bodyPr>
          <a:lstStyle/>
          <a:p>
            <a:r>
              <a:rPr lang="he-IL" b="1" dirty="0"/>
              <a:t>אירועים וטרינריים בבקר וצאן</a:t>
            </a:r>
            <a:r>
              <a:rPr lang="he-IL" dirty="0"/>
              <a:t> </a:t>
            </a:r>
            <a:br>
              <a:rPr lang="he-IL" dirty="0"/>
            </a:br>
            <a:r>
              <a:rPr lang="he-IL" b="1" dirty="0"/>
              <a:t>רבעון 4 </a:t>
            </a:r>
            <a:r>
              <a:rPr lang="he-IL" b="1" dirty="0" smtClean="0"/>
              <a:t> </a:t>
            </a:r>
            <a:r>
              <a:rPr lang="he-IL" b="1" dirty="0"/>
              <a:t>2018 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DAE7EFF-B816-4A97-A763-5144A198EB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  <a:p>
            <a:endParaRPr lang="he-IL" dirty="0"/>
          </a:p>
          <a:p>
            <a:r>
              <a:rPr lang="he-IL" sz="4000" b="1" dirty="0"/>
              <a:t>דר'  גיל שביט</a:t>
            </a:r>
            <a:r>
              <a:rPr lang="he-IL" sz="4000" dirty="0"/>
              <a:t>.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EB7A65FE-4528-4961-8C3A-265BF8DA0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29" y="3969683"/>
            <a:ext cx="3372930" cy="2272579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6D7ABDDC-DDBC-46C2-B528-D3D71C4A18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489" y="3969683"/>
            <a:ext cx="3278759" cy="227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545070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4B01490-7318-4AD2-A009-C83404128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                    </a:t>
            </a:r>
            <a:r>
              <a:rPr lang="he-IL" b="1" dirty="0"/>
              <a:t>אירועים עיקריים.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A332EC0-0CB0-45DD-9444-6A84A3B22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כלבת</a:t>
            </a:r>
          </a:p>
          <a:p>
            <a:r>
              <a:rPr lang="he-IL" dirty="0"/>
              <a:t>הפלות</a:t>
            </a:r>
          </a:p>
          <a:p>
            <a:r>
              <a:rPr lang="he-IL" dirty="0"/>
              <a:t>דבר צאן</a:t>
            </a:r>
          </a:p>
          <a:p>
            <a:r>
              <a:rPr lang="he-IL" dirty="0"/>
              <a:t>פה וטלפיים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44EC7194-0834-4865-9CBF-DFC31BEC0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05" y="906895"/>
            <a:ext cx="4336330" cy="3094399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A2C27B2A-9A4F-46A8-B58C-492C06F4C7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371" y="3729283"/>
            <a:ext cx="4026031" cy="285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900139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AF12CEC-FFAC-4882-B850-E69D9DAE9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                              </a:t>
            </a:r>
            <a:r>
              <a:rPr lang="he-IL" b="1" dirty="0"/>
              <a:t>כלבת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558ECFB-4785-4A69-8226-AA2730D1A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2 כלבים מאזור דלית אל כרמל.</a:t>
            </a:r>
          </a:p>
          <a:p>
            <a:r>
              <a:rPr lang="he-IL" dirty="0"/>
              <a:t>חיסון.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CC5DAF3F-7665-4351-AF8E-9C3C9A1FE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347274"/>
            <a:ext cx="5901965" cy="360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233547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4B9D872-28CB-46BC-94B2-B1EC6C381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                    </a:t>
            </a:r>
            <a:r>
              <a:rPr lang="he-IL" b="1" dirty="0"/>
              <a:t>הפלות בצאן ובבקר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D01FB94-6FB6-4244-8AC9-CB20602AB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BVD</a:t>
            </a:r>
            <a:r>
              <a:rPr lang="he-IL" dirty="0"/>
              <a:t>: הפלות ועגלים חלשים.</a:t>
            </a:r>
          </a:p>
          <a:p>
            <a:r>
              <a:rPr lang="he-IL" dirty="0"/>
              <a:t>נאוספורה:  טרימסטר 2.  צואת כלבים.</a:t>
            </a:r>
          </a:p>
          <a:p>
            <a:r>
              <a:rPr lang="he-IL" dirty="0"/>
              <a:t>לפטוספירה (עכברת):  טרימסטר 3.</a:t>
            </a:r>
          </a:p>
          <a:p>
            <a:pPr marL="0" indent="0">
              <a:buNone/>
            </a:pPr>
            <a:r>
              <a:rPr lang="he-IL" dirty="0"/>
              <a:t>                זנים "ישנים".</a:t>
            </a:r>
          </a:p>
          <a:p>
            <a:pPr marL="0" indent="0">
              <a:buNone/>
            </a:pPr>
            <a:r>
              <a:rPr lang="he-IL" dirty="0"/>
              <a:t>                זן הפומונה.</a:t>
            </a:r>
          </a:p>
          <a:p>
            <a:pPr marL="0" indent="0">
              <a:buNone/>
            </a:pPr>
            <a:r>
              <a:rPr lang="he-IL" dirty="0"/>
              <a:t>אפידמיולוגיה: 3-7% בבקר. </a:t>
            </a:r>
          </a:p>
          <a:p>
            <a:pPr marL="0" indent="0">
              <a:buNone/>
            </a:pPr>
            <a:r>
              <a:rPr lang="he-IL" dirty="0"/>
              <a:t>אבחון,  טיפול, חיסון.</a:t>
            </a:r>
          </a:p>
          <a:p>
            <a:pPr marL="0" indent="0">
              <a:buNone/>
            </a:pPr>
            <a:r>
              <a:rPr lang="he-IL" dirty="0"/>
              <a:t>צאן: וירוס הסימבו:  רמה"ג, טלאים מעוותים, חרקים מעופפים.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67495F37-57B9-48AF-8534-6AA0FCF65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90" y="1690688"/>
            <a:ext cx="4335441" cy="306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804337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8D2FD54-031C-461E-97F9-7B5973660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82353" cy="1325563"/>
          </a:xfrm>
        </p:spPr>
        <p:txBody>
          <a:bodyPr/>
          <a:lstStyle/>
          <a:p>
            <a:r>
              <a:rPr lang="he-IL" b="1" dirty="0"/>
              <a:t>דבר הצאן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0B2652F-B808-491D-8B55-274979D92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3333"/>
            <a:ext cx="10515600" cy="4351338"/>
          </a:xfrm>
        </p:spPr>
        <p:txBody>
          <a:bodyPr/>
          <a:lstStyle/>
          <a:p>
            <a:r>
              <a:rPr lang="he-IL" dirty="0"/>
              <a:t>מחלה וירלית</a:t>
            </a:r>
          </a:p>
          <a:p>
            <a:r>
              <a:rPr lang="he-IL" dirty="0"/>
              <a:t>תמותה גבוהה ביחוד בעיזים.</a:t>
            </a:r>
          </a:p>
          <a:p>
            <a:r>
              <a:rPr lang="he-IL" dirty="0"/>
              <a:t>חום גבוה 40-41</a:t>
            </a:r>
          </a:p>
          <a:p>
            <a:r>
              <a:rPr lang="he-IL" dirty="0"/>
              <a:t>הפרשות אף, עיניים, אנורקסיה,  פצעים בפה, ריור, שלשול, רזון, דלקת ריאות משנית.</a:t>
            </a:r>
          </a:p>
          <a:p>
            <a:r>
              <a:rPr lang="he-IL" dirty="0"/>
              <a:t>טיפול תומך</a:t>
            </a:r>
          </a:p>
          <a:p>
            <a:r>
              <a:rPr lang="he-IL" dirty="0"/>
              <a:t>חיסון. 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0B6EDACD-3384-454E-9C03-52D6E3306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91" y="229451"/>
            <a:ext cx="4280555" cy="2922473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CB74938F-BCF3-4D72-B271-BA64D4CECD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25" y="3921551"/>
            <a:ext cx="2922309" cy="2706998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85555AEE-A18B-4942-BD80-FA216385AE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670" y="4015819"/>
            <a:ext cx="3535052" cy="261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31075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325B52-4EAA-430B-84B0-CBB30117F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                   </a:t>
            </a:r>
            <a:r>
              <a:rPr lang="he-IL" b="1" dirty="0"/>
              <a:t>פה וטלפיים (פו"ט).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665AA13-3C65-4550-90DA-C90B53418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מחלה וירלית מדבקת הפוגעת בשסועי פרסה.</a:t>
            </a:r>
          </a:p>
          <a:p>
            <a:r>
              <a:rPr lang="he-IL" i="1" dirty="0"/>
              <a:t>אפטווירוס.</a:t>
            </a:r>
            <a:endParaRPr lang="en-US" dirty="0"/>
          </a:p>
          <a:p>
            <a:r>
              <a:rPr lang="he-IL" dirty="0"/>
              <a:t>וירוס עמיד, 7 זנים ללא חיסון צולב.</a:t>
            </a:r>
          </a:p>
          <a:p>
            <a:r>
              <a:rPr lang="he-IL" dirty="0"/>
              <a:t>הדבקה: מגע, אויר, אדם, חפצים, (רכב,  וטרינר, מזריע, מחטים).</a:t>
            </a:r>
          </a:p>
          <a:p>
            <a:r>
              <a:rPr lang="he-IL" dirty="0"/>
              <a:t>סמנים קליניים: חום, תיאבון ירוד, ריור, שלפוחיות, צליעות, תמותה פתאומית בוולדות.</a:t>
            </a:r>
          </a:p>
          <a:p>
            <a:r>
              <a:rPr lang="he-IL" dirty="0"/>
              <a:t>תחלואה גבוהה  (100%) תמותה נמוכה. (1%).</a:t>
            </a:r>
          </a:p>
          <a:p>
            <a:r>
              <a:rPr lang="he-IL" dirty="0"/>
              <a:t>חיסון והסגר.</a:t>
            </a:r>
          </a:p>
          <a:p>
            <a:r>
              <a:rPr lang="he-IL" dirty="0"/>
              <a:t>אירועים בודדים בעיקר בצפון רמה"ג ובמורדות הרמה הצפוניים.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52306078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89E306AA-FA9A-448C-A712-720AB942B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740" y="3330018"/>
            <a:ext cx="4670196" cy="3527981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E0621E38-6612-4F4B-9761-BDF19A15DA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249" y="3330019"/>
            <a:ext cx="5279011" cy="3527981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CAAB63FB-CE68-4C37-BDF4-F268F93A23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740" y="141401"/>
            <a:ext cx="4670196" cy="28657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91361FB-E0F9-42E1-959B-9A46290AAC4D}"/>
              </a:ext>
            </a:extLst>
          </p:cNvPr>
          <p:cNvSpPr txBox="1"/>
          <p:nvPr/>
        </p:nvSpPr>
        <p:spPr>
          <a:xfrm>
            <a:off x="6853288" y="593889"/>
            <a:ext cx="361046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b="1" dirty="0"/>
              <a:t>פה וטלפיים</a:t>
            </a:r>
          </a:p>
        </p:txBody>
      </p:sp>
    </p:spTree>
    <p:extLst>
      <p:ext uri="{BB962C8B-B14F-4D97-AF65-F5344CB8AC3E}">
        <p14:creationId xmlns:p14="http://schemas.microsoft.com/office/powerpoint/2010/main" val="1017224321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3ADC633F-442F-4BCB-BA51-88504E4C5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379" y="1790569"/>
            <a:ext cx="7239000" cy="4521200"/>
          </a:xfrm>
          <a:prstGeom prst="rect">
            <a:avLst/>
          </a:prstGeom>
        </p:spPr>
      </p:pic>
      <p:sp>
        <p:nvSpPr>
          <p:cNvPr id="5" name="מלבן 4">
            <a:extLst>
              <a:ext uri="{FF2B5EF4-FFF2-40B4-BE49-F238E27FC236}">
                <a16:creationId xmlns:a16="http://schemas.microsoft.com/office/drawing/2014/main" id="{02D1F0ED-F55A-4051-BE50-C37E2CBACE02}"/>
              </a:ext>
            </a:extLst>
          </p:cNvPr>
          <p:cNvSpPr/>
          <p:nvPr/>
        </p:nvSpPr>
        <p:spPr>
          <a:xfrm>
            <a:off x="3770722" y="612741"/>
            <a:ext cx="457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400" b="1" dirty="0"/>
              <a:t>תודה על ההקשבה    </a:t>
            </a:r>
          </a:p>
        </p:txBody>
      </p:sp>
    </p:spTree>
    <p:extLst>
      <p:ext uri="{BB962C8B-B14F-4D97-AF65-F5344CB8AC3E}">
        <p14:creationId xmlns:p14="http://schemas.microsoft.com/office/powerpoint/2010/main" val="2812636725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214</Words>
  <Application>Microsoft Office PowerPoint</Application>
  <PresentationFormat>מסך רחב</PresentationFormat>
  <Paragraphs>39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ערכת נושא Office</vt:lpstr>
      <vt:lpstr>אירועים וטרינריים בבקר וצאן  רבעון 4  2018 </vt:lpstr>
      <vt:lpstr>                    אירועים עיקריים.</vt:lpstr>
      <vt:lpstr>                              כלבת</vt:lpstr>
      <vt:lpstr>                    הפלות בצאן ובבקר</vt:lpstr>
      <vt:lpstr>דבר הצאן</vt:lpstr>
      <vt:lpstr>                   פה וטלפיים (פו"ט).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אירועים וטרינריים בבקר וצאן  רבעון 4   2018</dc:title>
  <dc:creator>Alpha</dc:creator>
  <cp:lastModifiedBy>maya</cp:lastModifiedBy>
  <cp:revision>19</cp:revision>
  <dcterms:created xsi:type="dcterms:W3CDTF">2019-01-26T14:40:49Z</dcterms:created>
  <dcterms:modified xsi:type="dcterms:W3CDTF">2019-01-29T10:29:59Z</dcterms:modified>
</cp:coreProperties>
</file>